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4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09CE8-8DFA-4AEB-853F-F97B176D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3DF394-2E79-495A-9541-1B77E3E2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4C55F5-2D3E-4B45-B96C-A0B21626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40CAFF-64B1-4FA1-B18A-85A0E46B4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8BC9C3-6A1F-4BA2-8301-132F6440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9F1AB-7149-49F3-AA1F-E1AF861E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45E315-A530-4EC1-94A7-30AC15633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25EA06-420E-4CF2-B015-242A4BB10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D1AA59-0B9A-41E0-9CF2-174C649E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16566F-79E2-4A3D-90DB-EEA93D5FC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09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DDB5BF-F43A-47AC-9230-12ACF0C36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B9FF10-B1D3-4086-B3B2-B2F242380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BDDAD2-0AD2-4B00-840A-A69DF0A00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AF83CD-C667-4F65-BDD8-94283ECE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DB69F4-C12F-4E1F-A612-EE64FEAE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23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A6D3D-AF94-43C7-AD8E-4F292E71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74C8B2-9EF1-4816-8436-9C76D2401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81BC90-5CA3-4BAE-8F8E-CC32D376E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FE5DC9-8B54-4059-B1BE-F4DE2B22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0A7536-4AF0-484C-9CA7-B4F9A3A1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28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43640-D6D3-4A5D-925E-C887D4E99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E08C9C-41FE-4D8A-AA8D-C6E80BCA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270B06-F86A-48A3-B520-6A759F59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E030A3-C523-4A6B-A663-C251D479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E266FD-0F34-45FF-8675-F6865938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2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D2C73-E4F4-4A30-AB2A-73A0CDD3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F6412C-23C0-49FE-A06D-57584DAEC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79AE80-0631-401B-A326-42C2152DC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B3094D-2997-41BD-93B9-0FC5F3365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90C8B5-8E89-4F24-A42B-A99547B1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461683-7840-475D-AB10-1043BB2C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39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0F66F7-85E4-4427-BD68-D1D27DF66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61EDF9-C78C-4453-AE80-0B9AC16C6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CC2BA2-5E98-47B6-9EC0-9544C8BAF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E1E4CC-9E11-4982-88D6-1335C58C4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2F8720C-23D6-4709-9E52-F8BCD251B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25CDC45-D9C4-449F-983A-1D689DAA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A2200D2-4514-4509-9CA2-056B9079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109FE2-CEEE-4644-AF8D-DE11E336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59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04F9E-24EA-43A6-B516-07E9B46F4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6F1813F-246F-4406-8E9D-A9549E9E4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F66F7DA-20AC-4FC2-88F4-544CB7DD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7E7C15B-E99C-484D-AE2A-3F37C4788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44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D5C9E7-001C-4F0E-8667-3BE6A7301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E6591D1-25AF-458F-A914-9EACEA64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97C792A-0471-495F-9F8C-6E7905CA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78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0EFA0-641E-41D3-9B54-A8A3D5C65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E88751-559F-4E56-AC3C-528DAC4D0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D4C582-1637-4BD7-B2D8-DDB24AB1F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4B0140-EC93-4B16-9869-84358B41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5AF438-8026-4D51-957E-783D64A55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0CBF9C-9A31-4CDC-898D-FA49597E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38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48A01-B7C2-4749-AC49-6EA38E4C7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FB8CAA6-9C29-47D7-97B7-605540F9F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3B006F3-5B12-4BB8-B6E5-29AC403F6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ECAC77-89DC-4137-8AF2-3403BDBFF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ACEF73-A08B-42EB-AF00-847CA9E2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8736A7-C316-478E-A777-8D4128E7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82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5F79EA-A686-47E3-9D37-80613090A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DA0B58-0B34-4D22-A8FF-1792A8B9F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62CB2F-F1AD-48EC-B171-9F88993D1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0702BD-54E4-4AAB-B777-C471103AA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07A37C-F939-4BB2-98B3-072203C02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78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58F1E69-3DDE-459F-AD94-F1B3B6AE6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4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FD4F39-0259-4B14-85B8-1FD3B960B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860854A-81A0-4F36-B776-55B424DAF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C9909A52-653E-4357-9BC9-DCF9D65802E2}"/>
              </a:ext>
            </a:extLst>
          </p:cNvPr>
          <p:cNvSpPr txBox="1">
            <a:spLocks/>
          </p:cNvSpPr>
          <p:nvPr/>
        </p:nvSpPr>
        <p:spPr>
          <a:xfrm>
            <a:off x="2152650" y="306043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latin typeface="+mn-lt"/>
              </a:rPr>
              <a:t>1.2- PROJETO ARQUITETÔNICO</a:t>
            </a:r>
            <a:br>
              <a:rPr lang="pt-BR" sz="3600" b="1" dirty="0">
                <a:latin typeface="+mn-lt"/>
              </a:rPr>
            </a:br>
            <a:r>
              <a:rPr lang="pt-BR" sz="3600" b="1" dirty="0">
                <a:latin typeface="+mn-lt"/>
              </a:rPr>
              <a:t>- QUIOSQUE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DF01875D-F180-4088-A42B-5D2516A6150A}"/>
              </a:ext>
            </a:extLst>
          </p:cNvPr>
          <p:cNvSpPr txBox="1">
            <a:spLocks/>
          </p:cNvSpPr>
          <p:nvPr/>
        </p:nvSpPr>
        <p:spPr>
          <a:xfrm>
            <a:off x="3138488" y="3429001"/>
            <a:ext cx="5915025" cy="65275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b="1"/>
              <a:t>Endereço</a:t>
            </a:r>
            <a:r>
              <a:rPr lang="pt-BR"/>
              <a:t>:</a:t>
            </a:r>
          </a:p>
          <a:p>
            <a:endParaRPr lang="pt-BR" dirty="0"/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4C5C1816-758E-4AD8-88C4-07F4BAF0BC18}"/>
              </a:ext>
            </a:extLst>
          </p:cNvPr>
          <p:cNvSpPr txBox="1">
            <a:spLocks/>
          </p:cNvSpPr>
          <p:nvPr/>
        </p:nvSpPr>
        <p:spPr>
          <a:xfrm>
            <a:off x="3138488" y="2400877"/>
            <a:ext cx="5915025" cy="2615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pt-BR" sz="2800" b="1" dirty="0"/>
              <a:t>Marca</a:t>
            </a:r>
            <a:r>
              <a:rPr lang="pt-BR" sz="2800" dirty="0"/>
              <a:t>: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pt-BR" sz="2800" dirty="0"/>
          </a:p>
        </p:txBody>
      </p:sp>
      <p:sp>
        <p:nvSpPr>
          <p:cNvPr id="15" name="Espaço Reservado para Conteúdo 2">
            <a:extLst>
              <a:ext uri="{FF2B5EF4-FFF2-40B4-BE49-F238E27FC236}">
                <a16:creationId xmlns:a16="http://schemas.microsoft.com/office/drawing/2014/main" id="{64D0A79B-75D7-474B-8048-BB4E1FFAD20E}"/>
              </a:ext>
            </a:extLst>
          </p:cNvPr>
          <p:cNvSpPr txBox="1">
            <a:spLocks/>
          </p:cNvSpPr>
          <p:nvPr/>
        </p:nvSpPr>
        <p:spPr>
          <a:xfrm>
            <a:off x="4720529" y="3548071"/>
            <a:ext cx="4740396" cy="733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pt-BR" sz="2000" i="1" dirty="0"/>
              <a:t>(Inserir o endereço completo do projeto implantado,incluindo o nome do shopping, se for o caso).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pt-BR" sz="2000" dirty="0"/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id="{62FA4A52-A901-490A-A7DB-82C9FA9E476F}"/>
              </a:ext>
            </a:extLst>
          </p:cNvPr>
          <p:cNvSpPr txBox="1">
            <a:spLocks/>
          </p:cNvSpPr>
          <p:nvPr/>
        </p:nvSpPr>
        <p:spPr>
          <a:xfrm>
            <a:off x="4422479" y="2482423"/>
            <a:ext cx="4740396" cy="733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pt-BR" sz="2000" i="1" dirty="0"/>
              <a:t>(Inserir o nome da marca do projeto implantado).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1024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5966309-6968-4540-99A2-1EE8009F9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8E71F838-5BAE-4C4D-9B26-818159500382}"/>
              </a:ext>
            </a:extLst>
          </p:cNvPr>
          <p:cNvSpPr txBox="1">
            <a:spLocks/>
          </p:cNvSpPr>
          <p:nvPr/>
        </p:nvSpPr>
        <p:spPr>
          <a:xfrm>
            <a:off x="1524000" y="365127"/>
            <a:ext cx="8945696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>
                <a:latin typeface="+mn-lt"/>
              </a:rPr>
              <a:t>LOGOMARCA </a:t>
            </a:r>
            <a:br>
              <a:rPr lang="pt-BR" sz="3600" b="1">
                <a:latin typeface="+mn-lt"/>
              </a:rPr>
            </a:br>
            <a:endParaRPr lang="pt-BR" sz="3600" b="1" dirty="0">
              <a:latin typeface="+mn-lt"/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ACD7E12E-20FB-400D-90C1-E54656F8BBF9}"/>
              </a:ext>
            </a:extLst>
          </p:cNvPr>
          <p:cNvSpPr txBox="1">
            <a:spLocks/>
          </p:cNvSpPr>
          <p:nvPr/>
        </p:nvSpPr>
        <p:spPr>
          <a:xfrm>
            <a:off x="2340569" y="2889626"/>
            <a:ext cx="7510863" cy="84226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i="1"/>
              <a:t>Inserir a logo da marca com resolução de 150 dpi.</a:t>
            </a:r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15633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FD4F39-0259-4B14-85B8-1FD3B960B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860854A-81A0-4F36-B776-55B424DAF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348BC142-7F41-49B5-8378-63D01700B7EA}"/>
              </a:ext>
            </a:extLst>
          </p:cNvPr>
          <p:cNvSpPr txBox="1"/>
          <p:nvPr/>
        </p:nvSpPr>
        <p:spPr>
          <a:xfrm>
            <a:off x="1702519" y="1413063"/>
            <a:ext cx="100203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Nome do Projeto: </a:t>
            </a:r>
            <a:r>
              <a:rPr lang="pt-BR" sz="1600" i="1" dirty="0"/>
              <a:t>(colocar a marca e designação do projeto)</a:t>
            </a:r>
            <a:r>
              <a:rPr lang="pt-BR" sz="1600" dirty="0"/>
              <a:t>.</a:t>
            </a:r>
            <a:endParaRPr lang="pt-BR" sz="1600" b="1" dirty="0"/>
          </a:p>
          <a:p>
            <a:r>
              <a:rPr lang="pt-BR" sz="1600" dirty="0"/>
              <a:t> </a:t>
            </a:r>
          </a:p>
          <a:p>
            <a:r>
              <a:rPr lang="pt-BR" sz="1600" b="1" dirty="0"/>
              <a:t>Conceito</a:t>
            </a:r>
            <a:r>
              <a:rPr lang="pt-BR" sz="1600" dirty="0"/>
              <a:t>: </a:t>
            </a:r>
            <a:r>
              <a:rPr lang="pt-BR" sz="1600" i="1" dirty="0"/>
              <a:t>(descrever a proposta conceitual do projeto incluindo circulação, exposição dos produtos, serviços e valores emocionais interpretados na solução da loja)</a:t>
            </a:r>
            <a:r>
              <a:rPr lang="pt-BR" sz="1600" dirty="0"/>
              <a:t>.</a:t>
            </a:r>
            <a:endParaRPr lang="pt-BR" sz="1600" i="1" dirty="0"/>
          </a:p>
          <a:p>
            <a:endParaRPr lang="pt-BR" sz="1600" dirty="0"/>
          </a:p>
          <a:p>
            <a:r>
              <a:rPr lang="pt-BR" sz="1600" b="1" dirty="0"/>
              <a:t>Objetivo / </a:t>
            </a:r>
            <a:r>
              <a:rPr lang="pt-BR" sz="1600" b="1" dirty="0" err="1"/>
              <a:t>Briefing</a:t>
            </a:r>
            <a:r>
              <a:rPr lang="pt-BR" sz="1600" dirty="0"/>
              <a:t>: </a:t>
            </a:r>
            <a:r>
              <a:rPr lang="pt-BR" sz="1600" i="1" dirty="0"/>
              <a:t>(descrever o desafio proposto para o projeto)</a:t>
            </a:r>
            <a:r>
              <a:rPr lang="pt-BR" sz="1600" dirty="0"/>
              <a:t>. </a:t>
            </a:r>
          </a:p>
          <a:p>
            <a:endParaRPr lang="pt-BR" sz="1600" dirty="0"/>
          </a:p>
          <a:p>
            <a:r>
              <a:rPr lang="pt-BR" sz="1600" b="1" dirty="0"/>
              <a:t>Descrição: </a:t>
            </a:r>
            <a:r>
              <a:rPr lang="pt-BR" sz="1600" i="1" dirty="0"/>
              <a:t>(descrever os detalhes do projeto, tais como Layout, materiais e acabamentos, iluminação, expositores e mobiliário, comunicação visual, visual merchandising, tecnologia aplicada, sustentabilidade/responsabilidade, benefícios ao usuário, benefícios a rede, apelo visual e estética, entre outros).</a:t>
            </a:r>
          </a:p>
          <a:p>
            <a:endParaRPr lang="pt-BR" sz="1600" dirty="0"/>
          </a:p>
          <a:p>
            <a:r>
              <a:rPr lang="pt-BR" sz="1600" b="1" dirty="0"/>
              <a:t>Particularidades</a:t>
            </a:r>
            <a:r>
              <a:rPr lang="pt-BR" sz="1600" dirty="0"/>
              <a:t>: </a:t>
            </a:r>
            <a:r>
              <a:rPr lang="pt-BR" sz="1600" i="1" dirty="0"/>
              <a:t>(descrever o itens implantados no projeto que apresentam um o diferencial competitivo e/ou inovador)</a:t>
            </a:r>
            <a:r>
              <a:rPr lang="pt-BR" sz="1600" dirty="0"/>
              <a:t>.</a:t>
            </a:r>
          </a:p>
          <a:p>
            <a:endParaRPr lang="pt-BR" sz="1600" dirty="0"/>
          </a:p>
          <a:p>
            <a:r>
              <a:rPr lang="pt-BR" sz="1600" b="1" dirty="0"/>
              <a:t>Resultados obtidos: </a:t>
            </a:r>
          </a:p>
          <a:p>
            <a:endParaRPr lang="pt-BR" sz="1600" dirty="0"/>
          </a:p>
        </p:txBody>
      </p:sp>
      <p:sp>
        <p:nvSpPr>
          <p:cNvPr id="11" name="CaixaDeTexto 2">
            <a:extLst>
              <a:ext uri="{FF2B5EF4-FFF2-40B4-BE49-F238E27FC236}">
                <a16:creationId xmlns:a16="http://schemas.microsoft.com/office/drawing/2014/main" id="{A8BC7327-590E-4F92-B311-A94D982D8FAC}"/>
              </a:ext>
            </a:extLst>
          </p:cNvPr>
          <p:cNvSpPr txBox="1"/>
          <p:nvPr/>
        </p:nvSpPr>
        <p:spPr>
          <a:xfrm>
            <a:off x="168444" y="6083678"/>
            <a:ext cx="7038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/>
              <a:t>OBS</a:t>
            </a:r>
            <a:r>
              <a:rPr lang="pt-BR" sz="2000" i="1" dirty="0"/>
              <a:t>.: Máximo de 600 caracteres para cada tópico.</a:t>
            </a:r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id="{4A3C91C9-1D52-488B-BC28-976EC3E6B128}"/>
              </a:ext>
            </a:extLst>
          </p:cNvPr>
          <p:cNvSpPr txBox="1">
            <a:spLocks/>
          </p:cNvSpPr>
          <p:nvPr/>
        </p:nvSpPr>
        <p:spPr>
          <a:xfrm>
            <a:off x="3464378" y="266701"/>
            <a:ext cx="5263243" cy="774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3600" b="1" dirty="0">
                <a:ea typeface="+mj-ea"/>
                <a:cs typeface="+mj-cs"/>
              </a:rPr>
              <a:t>DESCRITIVO DO PROJETO</a:t>
            </a:r>
          </a:p>
        </p:txBody>
      </p:sp>
    </p:spTree>
    <p:extLst>
      <p:ext uri="{BB962C8B-B14F-4D97-AF65-F5344CB8AC3E}">
        <p14:creationId xmlns:p14="http://schemas.microsoft.com/office/powerpoint/2010/main" val="127009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FD4F39-0259-4B14-85B8-1FD3B960B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860854A-81A0-4F36-B776-55B424DAF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CF8B9DD3-C58D-462A-A852-282322F747C5}"/>
              </a:ext>
            </a:extLst>
          </p:cNvPr>
          <p:cNvSpPr txBox="1">
            <a:spLocks/>
          </p:cNvSpPr>
          <p:nvPr/>
        </p:nvSpPr>
        <p:spPr>
          <a:xfrm>
            <a:off x="2087336" y="297361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latin typeface="+mn-lt"/>
              </a:rPr>
              <a:t>FOTOS DO QUIOSQUE</a:t>
            </a:r>
            <a:br>
              <a:rPr lang="pt-BR" dirty="0"/>
            </a:br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E3C9C70C-B7FF-452F-A2BD-E4B1AB16A778}"/>
              </a:ext>
            </a:extLst>
          </p:cNvPr>
          <p:cNvSpPr/>
          <p:nvPr/>
        </p:nvSpPr>
        <p:spPr>
          <a:xfrm>
            <a:off x="2536333" y="2128848"/>
            <a:ext cx="76694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i="1" dirty="0">
                <a:solidFill>
                  <a:srgbClr val="000000"/>
                </a:solidFill>
              </a:rPr>
              <a:t>Inserir fotos reais do projeto arquitetônico implantado, não valendo ilustrações (render) do projeto: </a:t>
            </a:r>
          </a:p>
          <a:p>
            <a:pPr lvl="1">
              <a:buFont typeface="Arial"/>
              <a:buChar char="•"/>
            </a:pPr>
            <a:r>
              <a:rPr lang="pt-BR" sz="2400" i="1" dirty="0">
                <a:solidFill>
                  <a:srgbClr val="000000"/>
                </a:solidFill>
              </a:rPr>
              <a:t>2 imagens na diagonal, sendo de lados diferentes.</a:t>
            </a:r>
          </a:p>
          <a:p>
            <a:pPr lvl="1">
              <a:buFont typeface="Arial"/>
              <a:buChar char="•"/>
            </a:pPr>
            <a:r>
              <a:rPr lang="pt-BR" sz="2400" i="1" dirty="0">
                <a:solidFill>
                  <a:srgbClr val="000000"/>
                </a:solidFill>
              </a:rPr>
              <a:t>4 imagens frontais (uma de cada lado) do quiosque.</a:t>
            </a:r>
          </a:p>
          <a:p>
            <a:pPr lvl="1">
              <a:buFont typeface="Arial"/>
              <a:buChar char="•"/>
            </a:pPr>
            <a:r>
              <a:rPr lang="pt-BR" sz="2400" i="1" dirty="0">
                <a:solidFill>
                  <a:srgbClr val="000000"/>
                </a:solidFill>
              </a:rPr>
              <a:t>2 imagens com detalhes significativos.  </a:t>
            </a:r>
          </a:p>
        </p:txBody>
      </p:sp>
      <p:sp>
        <p:nvSpPr>
          <p:cNvPr id="13" name="CaixaDeTexto 2">
            <a:extLst>
              <a:ext uri="{FF2B5EF4-FFF2-40B4-BE49-F238E27FC236}">
                <a16:creationId xmlns:a16="http://schemas.microsoft.com/office/drawing/2014/main" id="{7AEB519C-6252-4537-9376-708E6D12E6AE}"/>
              </a:ext>
            </a:extLst>
          </p:cNvPr>
          <p:cNvSpPr txBox="1"/>
          <p:nvPr/>
        </p:nvSpPr>
        <p:spPr>
          <a:xfrm>
            <a:off x="4266060" y="932680"/>
            <a:ext cx="3529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/>
              <a:t>(Inserir uma imagem por slide)</a:t>
            </a:r>
          </a:p>
        </p:txBody>
      </p:sp>
      <p:sp>
        <p:nvSpPr>
          <p:cNvPr id="14" name="Retângulo 2">
            <a:extLst>
              <a:ext uri="{FF2B5EF4-FFF2-40B4-BE49-F238E27FC236}">
                <a16:creationId xmlns:a16="http://schemas.microsoft.com/office/drawing/2014/main" id="{FF56DF56-225F-4292-9726-97C8F0C49C3A}"/>
              </a:ext>
            </a:extLst>
          </p:cNvPr>
          <p:cNvSpPr/>
          <p:nvPr/>
        </p:nvSpPr>
        <p:spPr>
          <a:xfrm>
            <a:off x="0" y="5043423"/>
            <a:ext cx="11671300" cy="1814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>
                <a:solidFill>
                  <a:srgbClr val="000000"/>
                </a:solidFill>
              </a:rPr>
              <a:t>OBS</a:t>
            </a:r>
            <a:r>
              <a:rPr lang="pt-BR" i="1" dirty="0">
                <a:solidFill>
                  <a:srgbClr val="000000"/>
                </a:solidFill>
              </a:rPr>
              <a:t>.: Fotos em padrão JPG de 150 dpi (1600 x 1200), sem qualquer informação adicional ou a imagem será eliminada. Conforme regulamento o</a:t>
            </a:r>
            <a:r>
              <a:rPr lang="pt-BR" dirty="0"/>
              <a:t> julgamento será às cegas: nem os designers, nem seus nomes, nem os nomes de seus fornecedores podem aparecer nos materiais, exceto na ficha de inscrição. O Candidato que desrespeitar esta regra será desclassificado imediatamente. Os nomes ou marcas de fabricantes/clientes podem aparecer apenas se forem parte integrante do produto ou projeto. </a:t>
            </a:r>
          </a:p>
          <a:p>
            <a:endParaRPr lang="pt-BR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86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" y="0"/>
            <a:ext cx="12186080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FD01424-47C7-4B0F-B796-F1B38036D447}"/>
              </a:ext>
            </a:extLst>
          </p:cNvPr>
          <p:cNvSpPr txBox="1">
            <a:spLocks/>
          </p:cNvSpPr>
          <p:nvPr/>
        </p:nvSpPr>
        <p:spPr>
          <a:xfrm>
            <a:off x="2907788" y="2393831"/>
            <a:ext cx="6739271" cy="20703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i="1"/>
              <a:t>Inserir planta </a:t>
            </a:r>
            <a:r>
              <a:rPr lang="pt-BR" sz="2400" i="1">
                <a:solidFill>
                  <a:srgbClr val="000000"/>
                </a:solidFill>
              </a:rPr>
              <a:t>em PDF ou formato JPG de 150 dpi (1600 x 1200), sem qualquer informação adicional ou a imagem será eliminada</a:t>
            </a:r>
            <a:r>
              <a:rPr lang="pt-BR" sz="2400" i="1"/>
              <a:t>.</a:t>
            </a:r>
            <a:endParaRPr lang="pt-BR" sz="2400" i="1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0D4B05B5-C763-457F-9E7C-A9886CB8FCEC}"/>
              </a:ext>
            </a:extLst>
          </p:cNvPr>
          <p:cNvSpPr txBox="1">
            <a:spLocks/>
          </p:cNvSpPr>
          <p:nvPr/>
        </p:nvSpPr>
        <p:spPr>
          <a:xfrm>
            <a:off x="2334073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3600" b="1" dirty="0">
                <a:ea typeface="+mj-ea"/>
                <a:cs typeface="+mj-cs"/>
              </a:rPr>
              <a:t>PLANTA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DDA0CF2-0D8F-48DA-82B3-4C68CCDFA4AF}"/>
              </a:ext>
            </a:extLst>
          </p:cNvPr>
          <p:cNvSpPr/>
          <p:nvPr/>
        </p:nvSpPr>
        <p:spPr>
          <a:xfrm>
            <a:off x="174334" y="5041840"/>
            <a:ext cx="116239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>
                <a:solidFill>
                  <a:srgbClr val="000000"/>
                </a:solidFill>
              </a:rPr>
              <a:t>OBS</a:t>
            </a:r>
            <a:r>
              <a:rPr lang="pt-BR" i="1" dirty="0">
                <a:solidFill>
                  <a:srgbClr val="000000"/>
                </a:solidFill>
              </a:rPr>
              <a:t>.: Sem qualquer informação adicional ou a imagem será eliminada. Conforme regulamento o</a:t>
            </a:r>
            <a:r>
              <a:rPr lang="pt-BR" dirty="0"/>
              <a:t> julgamento será às cegas: nem os designers, nem seus nomes, nem os nomes de seus fornecedores podem aparecer nos materiais, exceto na ficha de inscrição. O Candidato que desrespeitar esta regra será desclassificado imediatamente. Os nomes ou marcas de fabricantes/clientes podem aparecer apenas se forem parte integrante do produto ou projeto</a:t>
            </a:r>
          </a:p>
        </p:txBody>
      </p:sp>
    </p:spTree>
    <p:extLst>
      <p:ext uri="{BB962C8B-B14F-4D97-AF65-F5344CB8AC3E}">
        <p14:creationId xmlns:p14="http://schemas.microsoft.com/office/powerpoint/2010/main" val="50242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FD4F39-0259-4B14-85B8-1FD3B960B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860854A-81A0-4F36-B776-55B424DAF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E90E313A-2990-4818-92D0-F9FFFAD0A28E}"/>
              </a:ext>
            </a:extLst>
          </p:cNvPr>
          <p:cNvSpPr txBox="1">
            <a:spLocks/>
          </p:cNvSpPr>
          <p:nvPr/>
        </p:nvSpPr>
        <p:spPr>
          <a:xfrm>
            <a:off x="2040158" y="173219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>
                <a:latin typeface="+mn-lt"/>
              </a:rPr>
              <a:t>VÍDEO / PANORÂMICA</a:t>
            </a:r>
            <a:br>
              <a:rPr lang="pt-BR" b="1">
                <a:latin typeface="+mn-lt"/>
              </a:rPr>
            </a:br>
            <a:r>
              <a:rPr lang="pt-BR" sz="2800" i="1">
                <a:latin typeface="+mn-lt"/>
              </a:rPr>
              <a:t>(opcional)</a:t>
            </a:r>
            <a:endParaRPr lang="pt-BR" sz="2800" i="1" dirty="0">
              <a:latin typeface="+mn-lt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01F8A895-8993-48C3-8D13-8864F84FE841}"/>
              </a:ext>
            </a:extLst>
          </p:cNvPr>
          <p:cNvSpPr txBox="1">
            <a:spLocks/>
          </p:cNvSpPr>
          <p:nvPr/>
        </p:nvSpPr>
        <p:spPr>
          <a:xfrm>
            <a:off x="3187587" y="1754394"/>
            <a:ext cx="6739271" cy="2070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Arial"/>
              <a:buChar char="•"/>
              <a:defRPr/>
            </a:pPr>
            <a:r>
              <a:rPr lang="pt-BR" sz="2400" i="1" dirty="0">
                <a:latin typeface="+mj-lt"/>
                <a:ea typeface="+mj-ea"/>
                <a:cs typeface="+mj-cs"/>
              </a:rPr>
              <a:t>Inserir um vídeo em formato MP4, </a:t>
            </a:r>
            <a:r>
              <a:rPr lang="pt-BR" sz="2400" i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sem qualquer informação adicional ou a imagem será eliminada</a:t>
            </a:r>
            <a:r>
              <a:rPr lang="pt-BR" sz="2400" i="1" dirty="0">
                <a:latin typeface="+mj-lt"/>
                <a:ea typeface="+mj-ea"/>
                <a:cs typeface="+mj-cs"/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pt-BR" sz="2400" i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2400" i="1" dirty="0">
                <a:latin typeface="+mj-lt"/>
                <a:ea typeface="+mj-ea"/>
                <a:cs typeface="+mj-cs"/>
              </a:rPr>
              <a:t>e/ou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pt-BR" sz="2400" i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Arial"/>
              <a:buChar char="•"/>
              <a:defRPr/>
            </a:pPr>
            <a:r>
              <a:rPr lang="pt-BR" sz="2400" i="1" dirty="0">
                <a:latin typeface="+mj-lt"/>
                <a:ea typeface="+mj-ea"/>
                <a:cs typeface="+mj-cs"/>
              </a:rPr>
              <a:t>Inserir uma foto panorâmica com resolução de 150 dpi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B75A0F33-2BF3-4557-978B-D02F875321A9}"/>
              </a:ext>
            </a:extLst>
          </p:cNvPr>
          <p:cNvSpPr/>
          <p:nvPr/>
        </p:nvSpPr>
        <p:spPr>
          <a:xfrm>
            <a:off x="2936472" y="4349338"/>
            <a:ext cx="62797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000000"/>
                </a:solidFill>
              </a:rPr>
              <a:t>OBS.: somente vídeo e/ou foto reais do projeto arquitetônico implantado, não valendo ilustrações (render). Devem estar sem qualquer informação adicional ou o material será eliminado.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04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496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matsumoto</dc:creator>
  <cp:lastModifiedBy>Camila Gaspar</cp:lastModifiedBy>
  <cp:revision>6</cp:revision>
  <dcterms:created xsi:type="dcterms:W3CDTF">2018-04-24T19:57:20Z</dcterms:created>
  <dcterms:modified xsi:type="dcterms:W3CDTF">2018-05-02T21:29:13Z</dcterms:modified>
</cp:coreProperties>
</file>